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6"/>
  </p:notesMasterIdLst>
  <p:handoutMasterIdLst>
    <p:handoutMasterId r:id="rId7"/>
  </p:handoutMasterIdLst>
  <p:sldIdLst>
    <p:sldId id="304" r:id="rId2"/>
    <p:sldId id="311" r:id="rId3"/>
    <p:sldId id="310" r:id="rId4"/>
    <p:sldId id="305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>
        <p:scale>
          <a:sx n="72" d="100"/>
          <a:sy n="72" d="100"/>
        </p:scale>
        <p:origin x="75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766255-693D-4F55-A73D-E9F8DCDAF61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7B8F66-9AE7-49A0-BF19-0BAC08CB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98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</a:t>
            </a:r>
            <a:r>
              <a:rPr lang="en-US"/>
              <a:t>Feb 13, </a:t>
            </a:r>
            <a:r>
              <a:rPr lang="en-US" dirty="0"/>
              <a:t>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P3 Challenge-</a:t>
            </a:r>
          </a:p>
          <a:p>
            <a:pPr lvl="1"/>
            <a:r>
              <a:rPr lang="en-US" sz="1900" b="1" dirty="0"/>
              <a:t>Polyatomic ion quiz</a:t>
            </a:r>
          </a:p>
          <a:p>
            <a:pPr lvl="2"/>
            <a:r>
              <a:rPr lang="en-US" sz="1900" b="1" dirty="0"/>
              <a:t>When done you may start on the questions only for the lab</a:t>
            </a:r>
          </a:p>
          <a:p>
            <a:r>
              <a:rPr lang="en-US" sz="2400" b="1" dirty="0"/>
              <a:t>Assignment: </a:t>
            </a:r>
          </a:p>
          <a:p>
            <a:pPr lvl="1"/>
            <a:r>
              <a:rPr lang="en-US" sz="2200" b="1" dirty="0"/>
              <a:t>Complete the questions for the IMF Station Lab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Objective –</a:t>
            </a:r>
          </a:p>
          <a:p>
            <a:pPr lvl="1"/>
            <a:r>
              <a:rPr lang="en-US" sz="2400" b="1" dirty="0"/>
              <a:t>IMF Station Lab</a:t>
            </a:r>
          </a:p>
          <a:p>
            <a:r>
              <a:rPr lang="en-US" sz="2400" b="1" dirty="0"/>
              <a:t>Agenda</a:t>
            </a:r>
          </a:p>
          <a:p>
            <a:pPr lvl="1"/>
            <a:r>
              <a:rPr lang="en-US" sz="2400" b="1" dirty="0"/>
              <a:t>IMF Station Lab – Experiment only!!!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Adhesive vs cohesive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Cohesion refers to the forces of attraction within a substance. </a:t>
            </a:r>
          </a:p>
          <a:p>
            <a:pPr lvl="1"/>
            <a:r>
              <a:rPr lang="en-US" sz="1800" b="1" dirty="0"/>
              <a:t>Another name for IMF</a:t>
            </a:r>
          </a:p>
          <a:p>
            <a:r>
              <a:rPr lang="en-US" sz="2000" b="1" dirty="0"/>
              <a:t>Cohesive means things that are alike stick together.</a:t>
            </a:r>
          </a:p>
          <a:p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Adhesion refers to the forces of attraction between two different substances, usually a liquid and a solid.</a:t>
            </a:r>
          </a:p>
          <a:p>
            <a:r>
              <a:rPr lang="en-US" sz="2000" b="1" dirty="0"/>
              <a:t>If adhesion is stronger than cohesion, then a liquid will spread out on a surface.</a:t>
            </a:r>
          </a:p>
          <a:p>
            <a:r>
              <a:rPr lang="en-US" sz="2000" b="1" dirty="0"/>
              <a:t>If cohesion is stronger than adhesion, a liquid will bead up on a surface.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858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Intermolecular Station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361" y="2288287"/>
            <a:ext cx="4825158" cy="3416301"/>
          </a:xfrm>
        </p:spPr>
        <p:txBody>
          <a:bodyPr>
            <a:noAutofit/>
          </a:bodyPr>
          <a:lstStyle/>
          <a:p>
            <a:r>
              <a:rPr lang="en-US" b="1" dirty="0"/>
              <a:t>Station 1 – Examine </a:t>
            </a:r>
            <a:r>
              <a:rPr lang="en-US" b="1" u="sng" dirty="0"/>
              <a:t>viscosity </a:t>
            </a:r>
            <a:r>
              <a:rPr lang="en-US" b="1" dirty="0"/>
              <a:t>of liquids with hydrogen bonding. </a:t>
            </a:r>
          </a:p>
          <a:p>
            <a:pPr lvl="1"/>
            <a:r>
              <a:rPr lang="en-US" sz="1800" b="1" dirty="0"/>
              <a:t>Swirling and shaking to compare flasks A and B.  Identify substances.</a:t>
            </a:r>
          </a:p>
          <a:p>
            <a:r>
              <a:rPr lang="en-US" b="1" dirty="0"/>
              <a:t>Station 2 – Compare </a:t>
            </a:r>
            <a:r>
              <a:rPr lang="en-US" b="1" u="sng" dirty="0"/>
              <a:t>states</a:t>
            </a:r>
            <a:r>
              <a:rPr lang="en-US" b="1" dirty="0"/>
              <a:t> of substances with dispersion forces</a:t>
            </a:r>
          </a:p>
          <a:p>
            <a:pPr lvl="1"/>
            <a:r>
              <a:rPr lang="en-US" sz="1800" b="1" dirty="0"/>
              <a:t>Identify substances C, D, and E.</a:t>
            </a:r>
          </a:p>
          <a:p>
            <a:r>
              <a:rPr lang="en-US" b="1" dirty="0"/>
              <a:t>Station 3 – Compare </a:t>
            </a:r>
            <a:r>
              <a:rPr lang="en-US" b="1" u="sng" dirty="0"/>
              <a:t>surface tensi</a:t>
            </a:r>
            <a:r>
              <a:rPr lang="en-US" b="1" dirty="0"/>
              <a:t>on of liquids </a:t>
            </a:r>
          </a:p>
          <a:p>
            <a:pPr lvl="1"/>
            <a:r>
              <a:rPr lang="en-US" sz="1800" b="1" dirty="0"/>
              <a:t>Compare adhesion and cohesion of water and oil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8705" y="2288287"/>
            <a:ext cx="5820934" cy="4046251"/>
          </a:xfrm>
        </p:spPr>
        <p:txBody>
          <a:bodyPr>
            <a:noAutofit/>
          </a:bodyPr>
          <a:lstStyle/>
          <a:p>
            <a:r>
              <a:rPr lang="en-US" b="1" dirty="0"/>
              <a:t>Station 4 – Compare </a:t>
            </a:r>
            <a:r>
              <a:rPr lang="en-US" b="1" u="sng" dirty="0"/>
              <a:t>evaporation</a:t>
            </a:r>
            <a:r>
              <a:rPr lang="en-US" b="1" dirty="0"/>
              <a:t> rates of liquids</a:t>
            </a:r>
          </a:p>
          <a:p>
            <a:pPr lvl="1"/>
            <a:r>
              <a:rPr lang="en-US" b="1" dirty="0"/>
              <a:t>Watching evaporation of single drops</a:t>
            </a:r>
          </a:p>
          <a:p>
            <a:pPr lvl="1"/>
            <a:r>
              <a:rPr lang="en-US" b="1" dirty="0"/>
              <a:t>Identify substances F, G and H.</a:t>
            </a:r>
          </a:p>
          <a:p>
            <a:r>
              <a:rPr lang="en-US" b="1" dirty="0"/>
              <a:t>Station 5 – Compare </a:t>
            </a:r>
            <a:r>
              <a:rPr lang="en-US" b="1" u="sng" dirty="0"/>
              <a:t>evaporation</a:t>
            </a:r>
            <a:r>
              <a:rPr lang="en-US" b="1" dirty="0"/>
              <a:t> rates of liquids</a:t>
            </a:r>
          </a:p>
          <a:p>
            <a:pPr lvl="1"/>
            <a:r>
              <a:rPr lang="en-US" b="1" dirty="0"/>
              <a:t>Comparing two kinds of wipes</a:t>
            </a:r>
          </a:p>
          <a:p>
            <a:pPr lvl="1"/>
            <a:r>
              <a:rPr lang="en-US" b="1" dirty="0"/>
              <a:t>To create a “moist napkin half”, dunk into beaker of water, then wring out as best you can</a:t>
            </a:r>
          </a:p>
          <a:p>
            <a:r>
              <a:rPr lang="en-US" b="1" dirty="0"/>
              <a:t>Station 6 – Compare the </a:t>
            </a:r>
            <a:r>
              <a:rPr lang="en-US" b="1" u="sng" dirty="0"/>
              <a:t>solubility</a:t>
            </a:r>
            <a:r>
              <a:rPr lang="en-US" b="1" dirty="0"/>
              <a:t> of polar and nonpolar substances in polar and nonpolar solvents</a:t>
            </a:r>
          </a:p>
          <a:p>
            <a:pPr lvl="1"/>
            <a:r>
              <a:rPr lang="en-US" sz="1800" b="1" dirty="0"/>
              <a:t>2 colored solids tested in 3 solvents (DEMO)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583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4"/>
            <a:ext cx="8825659" cy="4054995"/>
          </a:xfrm>
        </p:spPr>
        <p:txBody>
          <a:bodyPr>
            <a:normAutofit/>
          </a:bodyPr>
          <a:lstStyle/>
          <a:p>
            <a:pPr lvl="0"/>
            <a:r>
              <a:rPr lang="en-US" sz="2600" b="1" dirty="0"/>
              <a:t>Exit Slip: Reset all station equipment and clean up.</a:t>
            </a:r>
          </a:p>
          <a:p>
            <a:pPr lvl="0"/>
            <a:endParaRPr lang="en-US" sz="2100" b="1" dirty="0"/>
          </a:p>
          <a:p>
            <a:pPr lvl="0"/>
            <a:endParaRPr lang="en-US" sz="2100" b="1" dirty="0"/>
          </a:p>
          <a:p>
            <a:pPr lvl="0"/>
            <a:endParaRPr lang="en-US" sz="2100" b="1" dirty="0"/>
          </a:p>
          <a:p>
            <a:pPr lvl="0"/>
            <a:r>
              <a:rPr lang="en-US" sz="2100" b="1" dirty="0"/>
              <a:t>What’s Due?  (Pending assignments to complete.)</a:t>
            </a:r>
          </a:p>
          <a:p>
            <a:pPr lvl="1"/>
            <a:r>
              <a:rPr lang="en-US" sz="1800" b="1" dirty="0"/>
              <a:t>IMF lab write-up  (no formal report) due in one week…Friday </a:t>
            </a:r>
          </a:p>
          <a:p>
            <a:r>
              <a:rPr lang="en-US" sz="2100" b="1" dirty="0"/>
              <a:t>What’s Next?  (How to prepare for the next day)</a:t>
            </a:r>
          </a:p>
          <a:p>
            <a:pPr lvl="1"/>
            <a:r>
              <a:rPr lang="en-US" sz="1800" b="1" dirty="0"/>
              <a:t>Start studying for test</a:t>
            </a:r>
          </a:p>
        </p:txBody>
      </p:sp>
    </p:spTree>
    <p:extLst>
      <p:ext uri="{BB962C8B-B14F-4D97-AF65-F5344CB8AC3E}">
        <p14:creationId xmlns:p14="http://schemas.microsoft.com/office/powerpoint/2010/main" val="207097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55063</TotalTime>
  <Words>322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Feb 13, 2020 </vt:lpstr>
      <vt:lpstr>Adhesive vs cohesive</vt:lpstr>
      <vt:lpstr>Intermolecular Station Lab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270</cp:revision>
  <cp:lastPrinted>2018-01-09T01:08:25Z</cp:lastPrinted>
  <dcterms:created xsi:type="dcterms:W3CDTF">2015-08-11T02:33:52Z</dcterms:created>
  <dcterms:modified xsi:type="dcterms:W3CDTF">2020-02-12T15:02:26Z</dcterms:modified>
</cp:coreProperties>
</file>