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6"/>
  </p:notesMasterIdLst>
  <p:handoutMasterIdLst>
    <p:handoutMasterId r:id="rId7"/>
  </p:handoutMasterIdLst>
  <p:sldIdLst>
    <p:sldId id="304" r:id="rId2"/>
    <p:sldId id="311" r:id="rId3"/>
    <p:sldId id="310" r:id="rId4"/>
    <p:sldId id="305" r:id="rId5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434" autoAdjust="0"/>
  </p:normalViewPr>
  <p:slideViewPr>
    <p:cSldViewPr snapToGrid="0">
      <p:cViewPr>
        <p:scale>
          <a:sx n="72" d="100"/>
          <a:sy n="72" d="100"/>
        </p:scale>
        <p:origin x="75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4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766255-693D-4F55-A73D-E9F8DCDAF617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7B8F66-9AE7-49A0-BF19-0BAC08CB5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98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7137F2-F1BC-4D3A-A5A0-DC647A7A2B9D}" type="datetimeFigureOut">
              <a:rPr lang="en-US"/>
              <a:pPr>
                <a:defRPr/>
              </a:pPr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8796197-55E5-402B-BBAF-98883A3D3C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319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1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413" y="1792288"/>
            <a:ext cx="990600" cy="304800"/>
          </a:xfrm>
        </p:spPr>
        <p:txBody>
          <a:bodyPr anchor="t"/>
          <a:lstStyle>
            <a:lvl1pPr algn="l">
              <a:defRPr b="0" i="0" smtClean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B44849FF-D63F-4412-90C5-F96BDB771549}" type="datetimeFigureOut">
              <a:rPr lang="en-US"/>
              <a:pPr>
                <a:defRPr/>
              </a:pPr>
              <a:t>2/12/2020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2706" y="3228182"/>
            <a:ext cx="3859213" cy="3048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C6E44-507B-4DFF-AF48-2DD433369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1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ED108-4802-4600-BB6E-B7D4E31C702A}" type="datetimeFigureOut">
              <a:rPr lang="en-US"/>
              <a:pPr>
                <a:defRPr/>
              </a:pPr>
              <a:t>2/12/2020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4496-710B-46B4-B1C4-05C8B3BC6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7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>
                <a:gd name="T0" fmla="*/ 0 w 10000"/>
                <a:gd name="T1" fmla="*/ 0 h 7946"/>
                <a:gd name="T2" fmla="*/ 0 w 10000"/>
                <a:gd name="T3" fmla="*/ 7945 h 7946"/>
                <a:gd name="T4" fmla="*/ 10000 w 10000"/>
                <a:gd name="T5" fmla="*/ 7946 h 7946"/>
                <a:gd name="T6" fmla="*/ 10000 w 10000"/>
                <a:gd name="T7" fmla="*/ 4 h 7946"/>
                <a:gd name="T8" fmla="*/ 10000 w 10000"/>
                <a:gd name="T9" fmla="*/ 4 h 7946"/>
                <a:gd name="T10" fmla="*/ 9773 w 10000"/>
                <a:gd name="T11" fmla="*/ 91 h 7946"/>
                <a:gd name="T12" fmla="*/ 9547 w 10000"/>
                <a:gd name="T13" fmla="*/ 175 h 7946"/>
                <a:gd name="T14" fmla="*/ 9320 w 10000"/>
                <a:gd name="T15" fmla="*/ 256 h 7946"/>
                <a:gd name="T16" fmla="*/ 9092 w 10000"/>
                <a:gd name="T17" fmla="*/ 326 h 7946"/>
                <a:gd name="T18" fmla="*/ 8865 w 10000"/>
                <a:gd name="T19" fmla="*/ 396 h 7946"/>
                <a:gd name="T20" fmla="*/ 8637 w 10000"/>
                <a:gd name="T21" fmla="*/ 462 h 7946"/>
                <a:gd name="T22" fmla="*/ 8412 w 10000"/>
                <a:gd name="T23" fmla="*/ 518 h 7946"/>
                <a:gd name="T24" fmla="*/ 8184 w 10000"/>
                <a:gd name="T25" fmla="*/ 571 h 7946"/>
                <a:gd name="T26" fmla="*/ 7957 w 10000"/>
                <a:gd name="T27" fmla="*/ 620 h 7946"/>
                <a:gd name="T28" fmla="*/ 7734 w 10000"/>
                <a:gd name="T29" fmla="*/ 662 h 7946"/>
                <a:gd name="T30" fmla="*/ 7508 w 10000"/>
                <a:gd name="T31" fmla="*/ 704 h 7946"/>
                <a:gd name="T32" fmla="*/ 7285 w 10000"/>
                <a:gd name="T33" fmla="*/ 739 h 7946"/>
                <a:gd name="T34" fmla="*/ 7062 w 10000"/>
                <a:gd name="T35" fmla="*/ 767 h 7946"/>
                <a:gd name="T36" fmla="*/ 6840 w 10000"/>
                <a:gd name="T37" fmla="*/ 795 h 7946"/>
                <a:gd name="T38" fmla="*/ 6620 w 10000"/>
                <a:gd name="T39" fmla="*/ 819 h 7946"/>
                <a:gd name="T40" fmla="*/ 6402 w 10000"/>
                <a:gd name="T41" fmla="*/ 837 h 7946"/>
                <a:gd name="T42" fmla="*/ 6184 w 10000"/>
                <a:gd name="T43" fmla="*/ 851 h 7946"/>
                <a:gd name="T44" fmla="*/ 5968 w 10000"/>
                <a:gd name="T45" fmla="*/ 865 h 7946"/>
                <a:gd name="T46" fmla="*/ 5755 w 10000"/>
                <a:gd name="T47" fmla="*/ 872 h 7946"/>
                <a:gd name="T48" fmla="*/ 5542 w 10000"/>
                <a:gd name="T49" fmla="*/ 879 h 7946"/>
                <a:gd name="T50" fmla="*/ 5332 w 10000"/>
                <a:gd name="T51" fmla="*/ 882 h 7946"/>
                <a:gd name="T52" fmla="*/ 5124 w 10000"/>
                <a:gd name="T53" fmla="*/ 879 h 7946"/>
                <a:gd name="T54" fmla="*/ 4918 w 10000"/>
                <a:gd name="T55" fmla="*/ 879 h 7946"/>
                <a:gd name="T56" fmla="*/ 4714 w 10000"/>
                <a:gd name="T57" fmla="*/ 872 h 7946"/>
                <a:gd name="T58" fmla="*/ 4514 w 10000"/>
                <a:gd name="T59" fmla="*/ 861 h 7946"/>
                <a:gd name="T60" fmla="*/ 4316 w 10000"/>
                <a:gd name="T61" fmla="*/ 851 h 7946"/>
                <a:gd name="T62" fmla="*/ 4122 w 10000"/>
                <a:gd name="T63" fmla="*/ 840 h 7946"/>
                <a:gd name="T64" fmla="*/ 3929 w 10000"/>
                <a:gd name="T65" fmla="*/ 823 h 7946"/>
                <a:gd name="T66" fmla="*/ 3739 w 10000"/>
                <a:gd name="T67" fmla="*/ 805 h 7946"/>
                <a:gd name="T68" fmla="*/ 3553 w 10000"/>
                <a:gd name="T69" fmla="*/ 788 h 7946"/>
                <a:gd name="T70" fmla="*/ 3190 w 10000"/>
                <a:gd name="T71" fmla="*/ 742 h 7946"/>
                <a:gd name="T72" fmla="*/ 2842 w 10000"/>
                <a:gd name="T73" fmla="*/ 693 h 7946"/>
                <a:gd name="T74" fmla="*/ 2508 w 10000"/>
                <a:gd name="T75" fmla="*/ 641 h 7946"/>
                <a:gd name="T76" fmla="*/ 2192 w 10000"/>
                <a:gd name="T77" fmla="*/ 585 h 7946"/>
                <a:gd name="T78" fmla="*/ 1890 w 10000"/>
                <a:gd name="T79" fmla="*/ 525 h 7946"/>
                <a:gd name="T80" fmla="*/ 1610 w 10000"/>
                <a:gd name="T81" fmla="*/ 462 h 7946"/>
                <a:gd name="T82" fmla="*/ 1347 w 10000"/>
                <a:gd name="T83" fmla="*/ 399 h 7946"/>
                <a:gd name="T84" fmla="*/ 1105 w 10000"/>
                <a:gd name="T85" fmla="*/ 336 h 7946"/>
                <a:gd name="T86" fmla="*/ 883 w 10000"/>
                <a:gd name="T87" fmla="*/ 277 h 7946"/>
                <a:gd name="T88" fmla="*/ 686 w 10000"/>
                <a:gd name="T89" fmla="*/ 221 h 7946"/>
                <a:gd name="T90" fmla="*/ 508 w 10000"/>
                <a:gd name="T91" fmla="*/ 168 h 7946"/>
                <a:gd name="T92" fmla="*/ 358 w 10000"/>
                <a:gd name="T93" fmla="*/ 123 h 7946"/>
                <a:gd name="T94" fmla="*/ 232 w 10000"/>
                <a:gd name="T95" fmla="*/ 81 h 7946"/>
                <a:gd name="T96" fmla="*/ 59 w 10000"/>
                <a:gd name="T97" fmla="*/ 21 h 7946"/>
                <a:gd name="T98" fmla="*/ 0 w 10000"/>
                <a:gd name="T99" fmla="*/ 0 h 7946"/>
                <a:gd name="T100" fmla="*/ 0 w 10000"/>
                <a:gd name="T101" fmla="*/ 0 h 7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362D-9E4F-4E9C-ADF0-CB0A8ED6322B}" type="datetimeFigureOut">
              <a:rPr lang="en-US"/>
              <a:pPr>
                <a:defRPr/>
              </a:pPr>
              <a:t>2/12/2020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0B058-5CFE-4762-A89C-F6DD6E360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41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Box 15"/>
          <p:cNvSpPr txBox="1"/>
          <p:nvPr/>
        </p:nvSpPr>
        <p:spPr bwMode="gray">
          <a:xfrm>
            <a:off x="881063" y="608013"/>
            <a:ext cx="801687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8" name="TextBox 12"/>
          <p:cNvSpPr txBox="1"/>
          <p:nvPr/>
        </p:nvSpPr>
        <p:spPr bwMode="gray">
          <a:xfrm>
            <a:off x="9883775" y="2613025"/>
            <a:ext cx="6540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A5769-5E4F-48F5-A9C1-01DA76C52B2E}" type="datetimeFigureOut">
              <a:rPr lang="en-US"/>
              <a:pPr>
                <a:defRPr/>
              </a:pPr>
              <a:t>2/12/2020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7CCF3A4-A547-4AFB-A099-DDA0EF9B69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085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C65B-93D5-439D-AF85-7BA9FE6D418E}" type="datetimeFigureOut">
              <a:rPr lang="en-US"/>
              <a:pPr>
                <a:defRPr/>
              </a:pPr>
              <a:t>2/12/2020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6AC28-34CB-455D-88EF-FDAB9D97F7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922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90D82-65DE-49E6-8367-ADEAD2EBEE06}" type="datetimeFigureOut">
              <a:rPr lang="en-US"/>
              <a:pPr>
                <a:defRPr/>
              </a:pPr>
              <a:t>2/12/2020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DFE6F67A-F66D-4500-94FB-65456A405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815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42"/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3"/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0C8B-72D3-45D9-B9E6-157B5361927C}" type="datetimeFigureOut">
              <a:rPr lang="en-US"/>
              <a:pPr>
                <a:defRPr/>
              </a:pPr>
              <a:t>2/12/2020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>
          <a:xfrm>
            <a:off x="560388" y="6391275"/>
            <a:ext cx="3644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B43F70B1-39A2-442A-8754-12596A1DE9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339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4988" y="6391275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A8774-E5F2-4A50-9B34-3E8D73446605}" type="datetimeFigureOut">
              <a:rPr lang="en-US"/>
              <a:pPr>
                <a:defRPr/>
              </a:pPr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C2260-450F-4909-854A-1ECC8F7A18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586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/>
            <p:cNvSpPr/>
            <p:nvPr/>
          </p:nvSpPr>
          <p:spPr bwMode="gray"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713" y="6391275"/>
            <a:ext cx="9921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5C92C-6508-444D-924A-301C9769F607}" type="datetimeFigureOut">
              <a:rPr lang="en-US"/>
              <a:pPr>
                <a:defRPr/>
              </a:pPr>
              <a:t>2/12/2020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D9BCD-CCDF-4A70-BD24-DC6F6C7E9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5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9E3F4-75C3-4882-9900-2715C282C8A7}" type="datetimeFigureOut">
              <a:rPr lang="en-US"/>
              <a:pPr>
                <a:defRPr/>
              </a:pPr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0C3F2-72D5-4BA3-9BF7-1628CF931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32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9"/>
            <p:cNvSpPr/>
            <p:nvPr/>
          </p:nvSpPr>
          <p:spPr bwMode="gray"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3911-E942-4453-A621-998C8C3EFD61}" type="datetimeFigureOut">
              <a:rPr lang="en-US"/>
              <a:pPr>
                <a:defRPr/>
              </a:pPr>
              <a:t>2/12/2020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7625-1F60-4076-AFDB-9C5A38FE6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35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B379-B2E5-4376-8A1A-0A374B9229A0}" type="datetimeFigureOut">
              <a:rPr lang="en-US"/>
              <a:pPr>
                <a:defRPr/>
              </a:pPr>
              <a:t>2/12/2020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1A33A-5106-4B1A-A68F-5501EC2CC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94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3805-0399-4FB0-A2B2-AF4517DD0062}" type="datetimeFigureOut">
              <a:rPr lang="en-US"/>
              <a:pPr>
                <a:defRPr/>
              </a:pPr>
              <a:t>2/12/2020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2D0AD-2B5E-4709-B01C-A7B1697B9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8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7F30F-9D39-4B6F-8CDC-963CDB6162E2}" type="datetimeFigureOut">
              <a:rPr lang="en-US"/>
              <a:pPr>
                <a:defRPr/>
              </a:pPr>
              <a:t>2/12/2020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1C2D9-F36A-449D-8EBB-ADA6723C8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22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9481-8602-4F4B-A070-34254534F4CA}" type="datetimeFigureOut">
              <a:rPr lang="en-US"/>
              <a:pPr>
                <a:defRPr/>
              </a:pPr>
              <a:t>2/12/2020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D0B96-503B-45BB-992A-8FCAEA037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1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C9F71-0263-4919-9131-1FF23D641141}" type="datetimeFigureOut">
              <a:rPr lang="en-US"/>
              <a:pPr>
                <a:defRPr/>
              </a:pPr>
              <a:t>2/12/2020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A2F79-807B-4BF7-AA88-0A023C63A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91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42ACE-5206-4627-BF47-788DDC73B3EC}" type="datetimeFigureOut">
              <a:rPr lang="en-US"/>
              <a:pPr>
                <a:defRPr/>
              </a:pPr>
              <a:t>2/12/2020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64657-A820-419D-81E3-6C0E3F754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5"/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713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i="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E4292-579F-4DA1-9C6E-C5B8BB94385D}" type="datetimeFigureOut">
              <a:rPr lang="en-US"/>
              <a:pPr>
                <a:defRPr/>
              </a:pPr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CD5083C0-4E46-4E8E-A174-BDEA00E76D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6" r:id="rId2"/>
    <p:sldLayoutId id="2147483841" r:id="rId3"/>
    <p:sldLayoutId id="2147483837" r:id="rId4"/>
    <p:sldLayoutId id="2147483838" r:id="rId5"/>
    <p:sldLayoutId id="2147483839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</a:t>
            </a:r>
            <a:r>
              <a:rPr lang="en-US"/>
              <a:t>Feb 13, </a:t>
            </a:r>
            <a:r>
              <a:rPr lang="en-US" dirty="0"/>
              <a:t>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P3 Challenge-</a:t>
            </a:r>
          </a:p>
          <a:p>
            <a:pPr lvl="1"/>
            <a:r>
              <a:rPr lang="en-US" sz="1900" b="1" dirty="0"/>
              <a:t>Polyatomic ion quiz</a:t>
            </a:r>
          </a:p>
          <a:p>
            <a:pPr lvl="2"/>
            <a:r>
              <a:rPr lang="en-US" sz="1900" b="1" dirty="0"/>
              <a:t>When done you may start on the questions only for the lab</a:t>
            </a:r>
          </a:p>
          <a:p>
            <a:r>
              <a:rPr lang="en-US" sz="2400" b="1" dirty="0"/>
              <a:t>Assignment: </a:t>
            </a:r>
          </a:p>
          <a:p>
            <a:pPr lvl="1"/>
            <a:r>
              <a:rPr lang="en-US" sz="2200" b="1" dirty="0"/>
              <a:t>Complete the questions for the IMF Station Lab</a:t>
            </a:r>
          </a:p>
          <a:p>
            <a:endParaRPr lang="en-US" b="1" dirty="0"/>
          </a:p>
          <a:p>
            <a:pPr lvl="1"/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Objective –</a:t>
            </a:r>
          </a:p>
          <a:p>
            <a:pPr lvl="1"/>
            <a:r>
              <a:rPr lang="en-US" sz="2400" b="1" dirty="0"/>
              <a:t>IMF Station Lab</a:t>
            </a:r>
          </a:p>
          <a:p>
            <a:r>
              <a:rPr lang="en-US" sz="2400" b="1" dirty="0"/>
              <a:t>Agenda</a:t>
            </a:r>
          </a:p>
          <a:p>
            <a:pPr lvl="1"/>
            <a:r>
              <a:rPr lang="en-US" sz="2400" b="1" dirty="0"/>
              <a:t>IMF Station Lab – Experiment only!!!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Adhesive vs cohesive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Cohesion refers to the forces of attraction within a substance. </a:t>
            </a:r>
          </a:p>
          <a:p>
            <a:pPr lvl="1"/>
            <a:r>
              <a:rPr lang="en-US" sz="1800" b="1" dirty="0"/>
              <a:t>Another name for IMF</a:t>
            </a:r>
          </a:p>
          <a:p>
            <a:r>
              <a:rPr lang="en-US" sz="2000" b="1" dirty="0"/>
              <a:t>Cohesive means things that are alike stick together.</a:t>
            </a:r>
          </a:p>
          <a:p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Adhesion refers to the forces of attraction between two different substances, usually a liquid and a solid.</a:t>
            </a:r>
          </a:p>
          <a:p>
            <a:r>
              <a:rPr lang="en-US" sz="2000" b="1" dirty="0"/>
              <a:t>If adhesion is stronger than cohesion, then a liquid will spread out on a surface.</a:t>
            </a:r>
          </a:p>
          <a:p>
            <a:r>
              <a:rPr lang="en-US" sz="2000" b="1" dirty="0"/>
              <a:t>If cohesion is stronger than adhesion, a liquid will bead up on a surface.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2858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Intermolecular Station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361" y="2288287"/>
            <a:ext cx="4825158" cy="3416301"/>
          </a:xfrm>
        </p:spPr>
        <p:txBody>
          <a:bodyPr>
            <a:noAutofit/>
          </a:bodyPr>
          <a:lstStyle/>
          <a:p>
            <a:r>
              <a:rPr lang="en-US" b="1" dirty="0"/>
              <a:t>Station 1 – Examine </a:t>
            </a:r>
            <a:r>
              <a:rPr lang="en-US" b="1" u="sng" dirty="0"/>
              <a:t>viscosity </a:t>
            </a:r>
            <a:r>
              <a:rPr lang="en-US" b="1" dirty="0"/>
              <a:t>of liquids with hydrogen bonding. </a:t>
            </a:r>
          </a:p>
          <a:p>
            <a:pPr lvl="1"/>
            <a:r>
              <a:rPr lang="en-US" sz="1800" b="1" dirty="0"/>
              <a:t>Swirling and shaking to compare flasks A and B.  Identify substances.</a:t>
            </a:r>
          </a:p>
          <a:p>
            <a:r>
              <a:rPr lang="en-US" b="1" dirty="0"/>
              <a:t>Station 2 – Compare </a:t>
            </a:r>
            <a:r>
              <a:rPr lang="en-US" b="1" u="sng" dirty="0"/>
              <a:t>states</a:t>
            </a:r>
            <a:r>
              <a:rPr lang="en-US" b="1" dirty="0"/>
              <a:t> of substances with dispersion forces</a:t>
            </a:r>
          </a:p>
          <a:p>
            <a:pPr lvl="1"/>
            <a:r>
              <a:rPr lang="en-US" sz="1800" b="1" dirty="0"/>
              <a:t>Identify substances C, D, and E.</a:t>
            </a:r>
          </a:p>
          <a:p>
            <a:r>
              <a:rPr lang="en-US" b="1" dirty="0"/>
              <a:t>Station 3 – Compare </a:t>
            </a:r>
            <a:r>
              <a:rPr lang="en-US" b="1" u="sng" dirty="0"/>
              <a:t>surface tensi</a:t>
            </a:r>
            <a:r>
              <a:rPr lang="en-US" b="1" dirty="0"/>
              <a:t>on of liquids </a:t>
            </a:r>
          </a:p>
          <a:p>
            <a:pPr lvl="1"/>
            <a:r>
              <a:rPr lang="en-US" sz="1800" b="1" dirty="0"/>
              <a:t>Compare adhesion and cohesion of water and oil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8705" y="2288287"/>
            <a:ext cx="5820934" cy="4046251"/>
          </a:xfrm>
        </p:spPr>
        <p:txBody>
          <a:bodyPr>
            <a:noAutofit/>
          </a:bodyPr>
          <a:lstStyle/>
          <a:p>
            <a:r>
              <a:rPr lang="en-US" b="1" dirty="0"/>
              <a:t>Station 4 – Compare </a:t>
            </a:r>
            <a:r>
              <a:rPr lang="en-US" b="1" u="sng" dirty="0"/>
              <a:t>evaporation</a:t>
            </a:r>
            <a:r>
              <a:rPr lang="en-US" b="1" dirty="0"/>
              <a:t> rates of liquids</a:t>
            </a:r>
          </a:p>
          <a:p>
            <a:pPr lvl="1"/>
            <a:r>
              <a:rPr lang="en-US" b="1" dirty="0"/>
              <a:t>Watching evaporation of single drops</a:t>
            </a:r>
          </a:p>
          <a:p>
            <a:pPr lvl="1"/>
            <a:r>
              <a:rPr lang="en-US" b="1" dirty="0"/>
              <a:t>Identify substances F, G and H.</a:t>
            </a:r>
          </a:p>
          <a:p>
            <a:r>
              <a:rPr lang="en-US" b="1" dirty="0"/>
              <a:t>Station 5 – Compare </a:t>
            </a:r>
            <a:r>
              <a:rPr lang="en-US" b="1" u="sng" dirty="0"/>
              <a:t>evaporation</a:t>
            </a:r>
            <a:r>
              <a:rPr lang="en-US" b="1" dirty="0"/>
              <a:t> rates of liquids</a:t>
            </a:r>
          </a:p>
          <a:p>
            <a:pPr lvl="1"/>
            <a:r>
              <a:rPr lang="en-US" b="1" dirty="0"/>
              <a:t>Comparing two kinds of wipes</a:t>
            </a:r>
          </a:p>
          <a:p>
            <a:pPr lvl="1"/>
            <a:r>
              <a:rPr lang="en-US" b="1" dirty="0"/>
              <a:t>To create a “moist napkin half”, dunk into beaker of water, then wring out as best you can</a:t>
            </a:r>
          </a:p>
          <a:p>
            <a:r>
              <a:rPr lang="en-US" b="1" dirty="0"/>
              <a:t>Station 6 – Compare the </a:t>
            </a:r>
            <a:r>
              <a:rPr lang="en-US" b="1" u="sng" dirty="0"/>
              <a:t>solubility</a:t>
            </a:r>
            <a:r>
              <a:rPr lang="en-US" b="1" dirty="0"/>
              <a:t> of polar and nonpolar substances in polar and nonpolar solvents</a:t>
            </a:r>
          </a:p>
          <a:p>
            <a:pPr lvl="1"/>
            <a:r>
              <a:rPr lang="en-US" sz="1800" b="1" dirty="0"/>
              <a:t>2 colored solids tested in 3 solvents (DEMO)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5830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4"/>
            <a:ext cx="8825659" cy="4054995"/>
          </a:xfrm>
        </p:spPr>
        <p:txBody>
          <a:bodyPr>
            <a:normAutofit/>
          </a:bodyPr>
          <a:lstStyle/>
          <a:p>
            <a:pPr lvl="0"/>
            <a:r>
              <a:rPr lang="en-US" sz="2600" b="1" dirty="0"/>
              <a:t>Exit Slip: Reset all station equipment and clean up.</a:t>
            </a:r>
          </a:p>
          <a:p>
            <a:pPr lvl="0"/>
            <a:endParaRPr lang="en-US" sz="2100" b="1" dirty="0"/>
          </a:p>
          <a:p>
            <a:pPr lvl="0"/>
            <a:endParaRPr lang="en-US" sz="2100" b="1" dirty="0"/>
          </a:p>
          <a:p>
            <a:pPr lvl="0"/>
            <a:endParaRPr lang="en-US" sz="2100" b="1" dirty="0"/>
          </a:p>
          <a:p>
            <a:pPr lvl="0"/>
            <a:r>
              <a:rPr lang="en-US" sz="2100" b="1" dirty="0"/>
              <a:t>What’s Due?  (Pending assignments to complete.)</a:t>
            </a:r>
          </a:p>
          <a:p>
            <a:pPr lvl="1"/>
            <a:r>
              <a:rPr lang="en-US" sz="1800" b="1" dirty="0"/>
              <a:t>IMF lab write-up  (no formal report) due in one week…Friday </a:t>
            </a:r>
          </a:p>
          <a:p>
            <a:r>
              <a:rPr lang="en-US" sz="2100" b="1" dirty="0"/>
              <a:t>What’s Next?  (How to prepare for the next day)</a:t>
            </a:r>
          </a:p>
          <a:p>
            <a:pPr lvl="1"/>
            <a:r>
              <a:rPr lang="en-US" sz="1800" b="1" dirty="0"/>
              <a:t>Start studying for test</a:t>
            </a:r>
          </a:p>
        </p:txBody>
      </p:sp>
    </p:spTree>
    <p:extLst>
      <p:ext uri="{BB962C8B-B14F-4D97-AF65-F5344CB8AC3E}">
        <p14:creationId xmlns:p14="http://schemas.microsoft.com/office/powerpoint/2010/main" val="207097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55063</TotalTime>
  <Words>322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 Boardroom</vt:lpstr>
      <vt:lpstr>Chemistry – Feb 13, 2020 </vt:lpstr>
      <vt:lpstr>Adhesive vs cohesive</vt:lpstr>
      <vt:lpstr>Intermolecular Station Lab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270</cp:revision>
  <cp:lastPrinted>2018-01-09T01:08:25Z</cp:lastPrinted>
  <dcterms:created xsi:type="dcterms:W3CDTF">2015-08-11T02:33:52Z</dcterms:created>
  <dcterms:modified xsi:type="dcterms:W3CDTF">2020-02-12T15:02:26Z</dcterms:modified>
</cp:coreProperties>
</file>